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73.png" ContentType="image/png"/>
  <Override PartName="/ppt/media/image24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4935F2-7CE9-4C40-B0C6-71006094F1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D95423-D5ED-4FB5-B62E-FD9F68B6BD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8418920-3E66-4EB2-A619-314C30BDB65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53280" y="0"/>
            <a:ext cx="10026720" cy="566964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3929040" y="4114800"/>
            <a:ext cx="110016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4511880" y="45360"/>
            <a:ext cx="5568120" cy="544104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1107720"/>
            <a:ext cx="4572000" cy="49248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1038600" y="214344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34120" y="228600"/>
            <a:ext cx="5138280" cy="42588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143000" y="902160"/>
            <a:ext cx="7971480" cy="184104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143000" y="2971800"/>
            <a:ext cx="8229600" cy="20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371600" y="114840"/>
            <a:ext cx="7772400" cy="194256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371600" y="2273400"/>
            <a:ext cx="7772400" cy="17888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914400" y="4106160"/>
            <a:ext cx="8875800" cy="13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258720" y="0"/>
            <a:ext cx="3599280" cy="706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06320" y="743760"/>
            <a:ext cx="8666280" cy="29138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8458200" cy="14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953800" y="76680"/>
            <a:ext cx="3675600" cy="6091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344600" y="914400"/>
            <a:ext cx="7570800" cy="370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1020240" y="1371600"/>
            <a:ext cx="3780360" cy="162792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5257800" y="1371600"/>
            <a:ext cx="4114800" cy="162792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1020240" y="3629880"/>
            <a:ext cx="3780360" cy="162792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5107680" y="3657600"/>
            <a:ext cx="4264920" cy="16002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143000" y="3191400"/>
            <a:ext cx="76662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914400" y="685800"/>
            <a:ext cx="8370360" cy="41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971800" y="0"/>
            <a:ext cx="4485240" cy="40896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371600" y="457200"/>
            <a:ext cx="7772400" cy="16002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1532520" y="2057400"/>
            <a:ext cx="7611480" cy="364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28600" y="600840"/>
            <a:ext cx="2743200" cy="14565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200400" y="180000"/>
            <a:ext cx="6858000" cy="21060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2721600" y="2514600"/>
            <a:ext cx="7336800" cy="19494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685800" y="4737240"/>
            <a:ext cx="922788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993280" cy="56696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410760" y="2057400"/>
            <a:ext cx="416124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15360" y="228600"/>
            <a:ext cx="945648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3552120" y="2410560"/>
            <a:ext cx="3077280" cy="101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Jordan S. &amp; Abdelmalek B.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RNCP 7 – Machine Learning &amp; IA – DataScientest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238760" y="0"/>
            <a:ext cx="7676640" cy="53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57200" y="0"/>
            <a:ext cx="9199440" cy="46566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447480" y="4656600"/>
            <a:ext cx="9209160" cy="9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010160" y="0"/>
            <a:ext cx="7905240" cy="55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1676520" y="161640"/>
            <a:ext cx="6324480" cy="53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200400" y="29160"/>
            <a:ext cx="3323160" cy="54432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914400" y="867960"/>
            <a:ext cx="3456360" cy="21038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5715000" y="914400"/>
            <a:ext cx="3380400" cy="20574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914400" y="3200400"/>
            <a:ext cx="3489120" cy="201096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5726160" y="3200400"/>
            <a:ext cx="341784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067400" y="0"/>
            <a:ext cx="784800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828800" y="148680"/>
            <a:ext cx="6307200" cy="53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85800" y="105120"/>
            <a:ext cx="804744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54680" y="144360"/>
            <a:ext cx="8917920" cy="48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200400" y="33480"/>
            <a:ext cx="3429000" cy="4237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371600" y="457560"/>
            <a:ext cx="7182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pc="-1" strike="noStrike" u="sng">
                <a:solidFill>
                  <a:srgbClr val="333333"/>
                </a:solidFill>
                <a:uFillTx/>
                <a:latin typeface="Arial"/>
              </a:rPr>
              <a:t>Vélib' Métropole – En quelques mots</a:t>
            </a:r>
            <a:br>
              <a:rPr sz="3200"/>
            </a:br>
            <a:endParaRPr b="1" lang="en-US" sz="3200" spc="-1" strike="noStrike" u="sng">
              <a:solidFill>
                <a:srgbClr val="333333"/>
              </a:solidFill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392040" y="1172160"/>
            <a:ext cx="3036960" cy="914400"/>
          </a:xfrm>
          <a:prstGeom prst="rect">
            <a:avLst/>
          </a:prstGeom>
          <a:ln w="0">
            <a:noFill/>
          </a:ln>
        </p:spPr>
      </p:pic>
      <p:pic>
        <p:nvPicPr>
          <p:cNvPr id="14" name="" descr=""/>
          <p:cNvPicPr/>
          <p:nvPr/>
        </p:nvPicPr>
        <p:blipFill>
          <a:blip r:embed="rId2"/>
          <a:stretch/>
        </p:blipFill>
        <p:spPr>
          <a:xfrm>
            <a:off x="886320" y="2133000"/>
            <a:ext cx="1628280" cy="153000"/>
          </a:xfrm>
          <a:prstGeom prst="rect">
            <a:avLst/>
          </a:prstGeom>
          <a:ln w="0">
            <a:noFill/>
          </a:ln>
        </p:spPr>
      </p:pic>
      <p:pic>
        <p:nvPicPr>
          <p:cNvPr id="15" name="" descr=""/>
          <p:cNvPicPr/>
          <p:nvPr/>
        </p:nvPicPr>
        <p:blipFill>
          <a:blip r:embed="rId3"/>
          <a:stretch/>
        </p:blipFill>
        <p:spPr>
          <a:xfrm>
            <a:off x="3657600" y="1143000"/>
            <a:ext cx="3172680" cy="1371600"/>
          </a:xfrm>
          <a:prstGeom prst="rect">
            <a:avLst/>
          </a:prstGeom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4"/>
          <a:stretch/>
        </p:blipFill>
        <p:spPr>
          <a:xfrm>
            <a:off x="6879600" y="1143000"/>
            <a:ext cx="3178800" cy="1526400"/>
          </a:xfrm>
          <a:prstGeom prst="rect">
            <a:avLst/>
          </a:prstGeom>
          <a:ln w="0">
            <a:noFill/>
          </a:ln>
        </p:spPr>
      </p:pic>
      <p:pic>
        <p:nvPicPr>
          <p:cNvPr id="17" name="" descr=""/>
          <p:cNvPicPr/>
          <p:nvPr/>
        </p:nvPicPr>
        <p:blipFill>
          <a:blip r:embed="rId5"/>
          <a:stretch/>
        </p:blipFill>
        <p:spPr>
          <a:xfrm>
            <a:off x="0" y="3153600"/>
            <a:ext cx="3429000" cy="1647000"/>
          </a:xfrm>
          <a:prstGeom prst="rect">
            <a:avLst/>
          </a:prstGeom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6"/>
          <a:stretch/>
        </p:blipFill>
        <p:spPr>
          <a:xfrm>
            <a:off x="3200400" y="3200400"/>
            <a:ext cx="3295440" cy="1765440"/>
          </a:xfrm>
          <a:prstGeom prst="rect">
            <a:avLst/>
          </a:prstGeom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7"/>
          <a:stretch/>
        </p:blipFill>
        <p:spPr>
          <a:xfrm>
            <a:off x="6858000" y="3200400"/>
            <a:ext cx="3099960" cy="16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00400" y="648720"/>
            <a:ext cx="3628080" cy="29556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918000" y="914400"/>
            <a:ext cx="79974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28600" y="2057400"/>
            <a:ext cx="2900160" cy="1343520"/>
          </a:xfrm>
          <a:prstGeom prst="rect">
            <a:avLst/>
          </a:prstGeom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2"/>
          <a:stretch/>
        </p:blipFill>
        <p:spPr>
          <a:xfrm>
            <a:off x="3886200" y="1938240"/>
            <a:ext cx="5711400" cy="1033560"/>
          </a:xfrm>
          <a:prstGeom prst="rect">
            <a:avLst/>
          </a:prstGeom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3"/>
          <a:stretch/>
        </p:blipFill>
        <p:spPr>
          <a:xfrm>
            <a:off x="3889080" y="457200"/>
            <a:ext cx="5712120" cy="103356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4"/>
          <a:stretch/>
        </p:blipFill>
        <p:spPr>
          <a:xfrm>
            <a:off x="3886200" y="3429000"/>
            <a:ext cx="5715000" cy="103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166840" cy="3657600"/>
          </a:xfrm>
          <a:prstGeom prst="rect">
            <a:avLst/>
          </a:prstGeom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3657600" y="1143000"/>
            <a:ext cx="2302200" cy="388620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3"/>
          <a:stretch/>
        </p:blipFill>
        <p:spPr>
          <a:xfrm>
            <a:off x="7086600" y="1143000"/>
            <a:ext cx="230220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020960" y="4800600"/>
            <a:ext cx="8351640" cy="61164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57200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419760" y="1371600"/>
            <a:ext cx="2780640" cy="9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228600" y="1801080"/>
            <a:ext cx="2971800" cy="99576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67496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/>
          <a:stretch/>
        </p:blipFill>
        <p:spPr>
          <a:xfrm>
            <a:off x="1158840" y="4762080"/>
            <a:ext cx="8342280" cy="5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124920" y="2057400"/>
            <a:ext cx="3304080" cy="79920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22400" cy="481032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143000" y="4858200"/>
            <a:ext cx="817092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synthese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2025-11-06T15:44:00Z</dcterms:created>
  <dc:creator/>
  <dc:description/>
  <dc:language>en-US</dc:language>
  <cp:lastModifiedBy/>
  <dcterms:modified xsi:type="dcterms:W3CDTF">2025-11-06T18:30:47Z</dcterms:modified>
  <cp:revision>38</cp:revision>
  <dc:subject/>
  <dc:title/>
</cp:coreProperties>
</file>